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2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92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3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0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01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2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3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53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8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59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63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F75C-6C98-4BF0-8D88-C782E39B1C12}" type="datetimeFigureOut">
              <a:rPr lang="es-ES" smtClean="0"/>
              <a:t>28/09/2016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C9F3-9C83-470E-8B3F-5155226EC0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0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" y="0"/>
            <a:ext cx="9144001" cy="57736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33346" y="539257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www.aipeh.org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Palmira Ubinas\Documents\foto flamboy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54" y="3140969"/>
            <a:ext cx="115920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almira Ubinas\Documents\foto flamboy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25" y="3230881"/>
            <a:ext cx="1159203" cy="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16928" y="589598"/>
            <a:ext cx="464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Y LA RED INTERNACIONAL  AIPEH PRESENTAN  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8756"/>
            <a:ext cx="1017930" cy="4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Palmira Ubinas\Downloads\TelemundoOrlandoLogoBla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70" y="6339449"/>
            <a:ext cx="743758" cy="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lmira Ubinas\Downloads\Logo B_W wknd-Recovered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97" y="6275372"/>
            <a:ext cx="1060429" cy="5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www.cityoforlando.net/thecitybeautiful/images/sealcol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6275372"/>
            <a:ext cx="630604" cy="63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1500" y="6275372"/>
            <a:ext cx="685800" cy="6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Acacia Netwo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56582" y="6259489"/>
            <a:ext cx="766917" cy="576164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2" y="6337890"/>
            <a:ext cx="1120258" cy="5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istrador\Mis documentos\logo plaza del so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6378" y="6318742"/>
            <a:ext cx="1154093" cy="44537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56915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Programa: Ponencias en UCF, Actos de Apertura en la Alcaldía de Orlando, Siembra del Árbol de la Paz, Fiesta de Bienvenida en Centro Acacia,  Recital a Rubén Darío en Biblioteca General, III Festival Hispano </a:t>
            </a:r>
            <a:r>
              <a:rPr lang="es-ES" sz="1400" smtClean="0"/>
              <a:t>Vivan las </a:t>
            </a:r>
            <a:r>
              <a:rPr lang="es-ES" sz="1400" dirty="0" smtClean="0"/>
              <a:t>Artes en Plaza del Sol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72357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Palmira Ubinas</dc:creator>
  <cp:lastModifiedBy>Palmira Ubinas</cp:lastModifiedBy>
  <cp:revision>10</cp:revision>
  <dcterms:created xsi:type="dcterms:W3CDTF">2016-09-26T23:59:37Z</dcterms:created>
  <dcterms:modified xsi:type="dcterms:W3CDTF">2016-09-28T21:38:43Z</dcterms:modified>
</cp:coreProperties>
</file>